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10692000" cx="7560000"/>
  <p:notesSz cx="6858000" cy="9144000"/>
  <p:embeddedFontLst>
    <p:embeddedFont>
      <p:font typeface="Rajdhani Medium"/>
      <p:regular r:id="rId25"/>
      <p:bold r:id="rId26"/>
    </p:embeddedFont>
    <p:embeddedFont>
      <p:font typeface="Rajdhani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8">
          <p15:clr>
            <a:srgbClr val="A4A3A4"/>
          </p15:clr>
        </p15:guide>
        <p15:guide id="2" pos="2381">
          <p15:clr>
            <a:srgbClr val="A4A3A4"/>
          </p15:clr>
        </p15:guide>
        <p15:guide id="3" orient="horz" pos="6477">
          <p15:clr>
            <a:srgbClr val="9AA0A6"/>
          </p15:clr>
        </p15:guide>
        <p15:guide id="4" orient="horz" pos="1931">
          <p15:clr>
            <a:srgbClr val="9AA0A6"/>
          </p15:clr>
        </p15:guide>
        <p15:guide id="5" orient="horz" pos="2245">
          <p15:clr>
            <a:srgbClr val="9AA0A6"/>
          </p15:clr>
        </p15:guide>
        <p15:guide id="6" pos="460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Producción VR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8" orient="horz"/>
        <p:guide pos="2381"/>
        <p:guide pos="6477" orient="horz"/>
        <p:guide pos="1931" orient="horz"/>
        <p:guide pos="2245" orient="horz"/>
        <p:guide pos="460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font" Target="fonts/RajdhaniMedium-bold.fntdata"/><Relationship Id="rId25" Type="http://schemas.openxmlformats.org/officeDocument/2006/relationships/font" Target="fonts/RajdhaniMedium-regular.fntdata"/><Relationship Id="rId28" Type="http://schemas.openxmlformats.org/officeDocument/2006/relationships/font" Target="fonts/Rajdhani-bold.fntdata"/><Relationship Id="rId27" Type="http://schemas.openxmlformats.org/officeDocument/2006/relationships/font" Target="fonts/Rajdhani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4-25T08:16:24.411">
    <p:pos x="6000" y="0"/>
    <p:text>Canvi imatge per Pico 4 Specs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43c4ca8f28_0_0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43c4ca8f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e92d863df_0_20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fe92d863d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d176a2a0bc_1_10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d176a2a0bc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d176a2a0bc_1_0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d176a2a0b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e92d863df_0_30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fe92d863d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391a9ff9de_1_3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391a9ff9de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d176a2a0bc_2_0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d176a2a0bc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fee8f15589_0_0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fee8f155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fee8f15589_0_11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fee8f1558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231522eaf_0_6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231522ea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0210fbc647_0_7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0210fbc64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fdc8004786_0_9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fdc800478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fe92d863df_0_0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fe92d863d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fdc8004786_0_62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fdc800478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e4f3044b7c_0_29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e4f3044b7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e4f3044b7c_0_35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e4f3044b7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e4f3044b7c_0_43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e4f3044b7c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57712" y="1547778"/>
            <a:ext cx="7044600" cy="426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57705" y="5891409"/>
            <a:ext cx="7044600" cy="16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57705" y="2299346"/>
            <a:ext cx="7044600" cy="408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57705" y="6552657"/>
            <a:ext cx="7044600" cy="27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57705" y="4471058"/>
            <a:ext cx="7044600" cy="174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ajdhani Medium"/>
              <a:buChar char="●"/>
              <a:defRPr>
                <a:solidFill>
                  <a:srgbClr val="434343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jdhani Medium"/>
              <a:buChar char="○"/>
              <a:defRPr>
                <a:solidFill>
                  <a:srgbClr val="434343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jdhani Medium"/>
              <a:buChar char="■"/>
              <a:defRPr>
                <a:solidFill>
                  <a:srgbClr val="434343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jdhani Medium"/>
              <a:buChar char="●"/>
              <a:defRPr>
                <a:solidFill>
                  <a:srgbClr val="434343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jdhani Medium"/>
              <a:buChar char="○"/>
              <a:defRPr>
                <a:solidFill>
                  <a:srgbClr val="434343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jdhani Medium"/>
              <a:buChar char="■"/>
              <a:defRPr>
                <a:solidFill>
                  <a:srgbClr val="434343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jdhani Medium"/>
              <a:buChar char="●"/>
              <a:defRPr>
                <a:solidFill>
                  <a:srgbClr val="434343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jdhani Medium"/>
              <a:buChar char="○"/>
              <a:defRPr>
                <a:solidFill>
                  <a:srgbClr val="434343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ajdhani Medium"/>
              <a:buChar char="■"/>
              <a:defRPr>
                <a:solidFill>
                  <a:srgbClr val="434343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57705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995291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57705" y="1154948"/>
            <a:ext cx="2321700" cy="157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57705" y="2888617"/>
            <a:ext cx="2321700" cy="66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05325" y="935745"/>
            <a:ext cx="5264700" cy="850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780000" y="-260"/>
            <a:ext cx="378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19508" y="2563450"/>
            <a:ext cx="3344400" cy="308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19508" y="5826865"/>
            <a:ext cx="3344400" cy="25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083839" y="1505164"/>
            <a:ext cx="3172200" cy="768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57705" y="8794266"/>
            <a:ext cx="49596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jdhani"/>
              <a:buNone/>
              <a:defRPr b="1" sz="2800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jdhani"/>
              <a:buNone/>
              <a:defRPr sz="2800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jdhani"/>
              <a:buNone/>
              <a:defRPr sz="2800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jdhani"/>
              <a:buNone/>
              <a:defRPr sz="2800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jdhani"/>
              <a:buNone/>
              <a:defRPr sz="2800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jdhani"/>
              <a:buNone/>
              <a:defRPr sz="2800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jdhani"/>
              <a:buNone/>
              <a:defRPr sz="2800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jdhani"/>
              <a:buNone/>
              <a:defRPr sz="2800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jdhani"/>
              <a:buNone/>
              <a:defRPr sz="2800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jdhani"/>
              <a:buChar char="●"/>
              <a:defRPr sz="1800"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jdhani"/>
              <a:buChar char="○"/>
              <a:defRPr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jdhani"/>
              <a:buChar char="■"/>
              <a:defRPr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jdhani"/>
              <a:buChar char="●"/>
              <a:defRPr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jdhani"/>
              <a:buChar char="○"/>
              <a:defRPr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jdhani"/>
              <a:buChar char="■"/>
              <a:defRPr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jdhani"/>
              <a:buChar char="●"/>
              <a:defRPr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jdhani"/>
              <a:buChar char="○"/>
              <a:defRPr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jdhani"/>
              <a:buChar char="■"/>
              <a:defRPr>
                <a:solidFill>
                  <a:schemeClr val="dk2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g"/><Relationship Id="rId4" Type="http://schemas.openxmlformats.org/officeDocument/2006/relationships/image" Target="../media/image2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3.xml"/><Relationship Id="rId4" Type="http://schemas.openxmlformats.org/officeDocument/2006/relationships/slide" Target="/ppt/slides/slide3.xml"/><Relationship Id="rId11" Type="http://schemas.openxmlformats.org/officeDocument/2006/relationships/slide" Target="/ppt/slides/slide7.xml"/><Relationship Id="rId10" Type="http://schemas.openxmlformats.org/officeDocument/2006/relationships/slide" Target="/ppt/slides/slide17.xml"/><Relationship Id="rId9" Type="http://schemas.openxmlformats.org/officeDocument/2006/relationships/slide" Target="/ppt/slides/slide11.xml"/><Relationship Id="rId5" Type="http://schemas.openxmlformats.org/officeDocument/2006/relationships/slide" Target="/ppt/slides/slide4.xml"/><Relationship Id="rId6" Type="http://schemas.openxmlformats.org/officeDocument/2006/relationships/slide" Target="/ppt/slides/slide5.xml"/><Relationship Id="rId7" Type="http://schemas.openxmlformats.org/officeDocument/2006/relationships/slide" Target="/ppt/slides/slide6.xml"/><Relationship Id="rId8" Type="http://schemas.openxmlformats.org/officeDocument/2006/relationships/slide" Target="/ppt/slides/slide1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gif"/><Relationship Id="rId4" Type="http://schemas.openxmlformats.org/officeDocument/2006/relationships/image" Target="../media/image14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gif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57700" y="3460927"/>
            <a:ext cx="7044600" cy="95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000">
                <a:latin typeface="Rajdhani"/>
                <a:ea typeface="Rajdhani"/>
                <a:cs typeface="Rajdhani"/>
                <a:sym typeface="Rajdhani"/>
              </a:rPr>
              <a:t>ONBOARDING</a:t>
            </a:r>
            <a:endParaRPr b="1" sz="4000">
              <a:latin typeface="Rajdhani"/>
              <a:ea typeface="Rajdhani"/>
              <a:cs typeface="Rajdhani"/>
              <a:sym typeface="Rajdhani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0900" y="4726875"/>
            <a:ext cx="2778201" cy="10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6588" y="304275"/>
            <a:ext cx="2966825" cy="29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257700" y="925095"/>
            <a:ext cx="70446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50D3D"/>
                </a:solidFill>
              </a:rPr>
              <a:t>Screen cast</a:t>
            </a:r>
            <a:endParaRPr sz="2000">
              <a:solidFill>
                <a:srgbClr val="D50D3D"/>
              </a:solidFill>
            </a:endParaRPr>
          </a:p>
        </p:txBody>
      </p:sp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-92700" y="6216275"/>
            <a:ext cx="6962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31" name="Google Shape;131;p22"/>
          <p:cNvSpPr txBox="1"/>
          <p:nvPr>
            <p:ph idx="1" type="body"/>
          </p:nvPr>
        </p:nvSpPr>
        <p:spPr>
          <a:xfrm>
            <a:off x="339725" y="1619350"/>
            <a:ext cx="6962700" cy="26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s" sz="1100"/>
              <a:t>Press </a:t>
            </a:r>
            <a:r>
              <a:rPr b="1" lang="es" sz="1100">
                <a:latin typeface="Rajdhani"/>
                <a:ea typeface="Rajdhani"/>
                <a:cs typeface="Rajdhani"/>
                <a:sym typeface="Rajdhani"/>
              </a:rPr>
              <a:t>pico button </a:t>
            </a:r>
            <a:r>
              <a:rPr lang="es" sz="1100"/>
              <a:t>in controller to access settings men</a:t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298450" lvl="0" marL="457200" rtl="0" algn="l">
              <a:spcBef>
                <a:spcPts val="1600"/>
              </a:spcBef>
              <a:spcAft>
                <a:spcPts val="0"/>
              </a:spcAft>
              <a:buSzPts val="1100"/>
              <a:buAutoNum type="arabicPeriod"/>
            </a:pPr>
            <a:r>
              <a:rPr b="1" lang="es" sz="1100">
                <a:latin typeface="Rajdhani"/>
                <a:ea typeface="Rajdhani"/>
                <a:cs typeface="Rajdhani"/>
                <a:sym typeface="Rajdhani"/>
              </a:rPr>
              <a:t>Press “cast to tv” </a:t>
            </a:r>
            <a:r>
              <a:rPr lang="es" sz="1100"/>
              <a:t>option and make sure screen cast is enabled in top right corner options drop down.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400" y="3741800"/>
            <a:ext cx="3788476" cy="454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0000" y="3741800"/>
            <a:ext cx="3372878" cy="4546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type="title"/>
          </p:nvPr>
        </p:nvSpPr>
        <p:spPr>
          <a:xfrm>
            <a:off x="257700" y="925095"/>
            <a:ext cx="70446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50D3D"/>
                </a:solidFill>
              </a:rPr>
              <a:t>Developer mode</a:t>
            </a:r>
            <a:endParaRPr sz="2000">
              <a:solidFill>
                <a:srgbClr val="D50D3D"/>
              </a:solidFill>
            </a:endParaRPr>
          </a:p>
        </p:txBody>
      </p:sp>
      <p:sp>
        <p:nvSpPr>
          <p:cNvPr id="139" name="Google Shape;139;p23"/>
          <p:cNvSpPr txBox="1"/>
          <p:nvPr>
            <p:ph idx="1" type="body"/>
          </p:nvPr>
        </p:nvSpPr>
        <p:spPr>
          <a:xfrm>
            <a:off x="339725" y="1619350"/>
            <a:ext cx="6962700" cy="26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s" sz="1100"/>
              <a:t>Go to General Settings &gt; About -&gt; Click 5 times on Software Version text</a:t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br>
              <a:rPr lang="es" sz="1100"/>
            </a:br>
            <a:br>
              <a:rPr lang="es" sz="1100"/>
            </a:br>
            <a:br>
              <a:rPr lang="es" sz="1100"/>
            </a:b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40" name="Google Shape;14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725" y="1982703"/>
            <a:ext cx="6726200" cy="378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475" y="4617528"/>
            <a:ext cx="7255199" cy="408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257700" y="925095"/>
            <a:ext cx="70446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50D3D"/>
                </a:solidFill>
              </a:rPr>
              <a:t>Developer mode</a:t>
            </a:r>
            <a:endParaRPr sz="2000">
              <a:solidFill>
                <a:srgbClr val="D50D3D"/>
              </a:solidFill>
            </a:endParaRPr>
          </a:p>
        </p:txBody>
      </p:sp>
      <p:sp>
        <p:nvSpPr>
          <p:cNvPr id="147" name="Google Shape;147;p24"/>
          <p:cNvSpPr txBox="1"/>
          <p:nvPr>
            <p:ph idx="1" type="body"/>
          </p:nvPr>
        </p:nvSpPr>
        <p:spPr>
          <a:xfrm>
            <a:off x="339725" y="1619350"/>
            <a:ext cx="6962700" cy="26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s" sz="1100"/>
              <a:t>Go to General Settings &gt; About -&gt; Click 5 times on Software Version text</a:t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br>
              <a:rPr lang="es" sz="1100"/>
            </a:br>
            <a:br>
              <a:rPr lang="es" sz="1100"/>
            </a:br>
            <a:br>
              <a:rPr lang="es" sz="1100"/>
            </a:b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48" name="Google Shape;1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18350"/>
            <a:ext cx="7255199" cy="408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>
            <p:ph type="title"/>
          </p:nvPr>
        </p:nvSpPr>
        <p:spPr>
          <a:xfrm>
            <a:off x="257700" y="925095"/>
            <a:ext cx="70446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50D3D"/>
                </a:solidFill>
              </a:rPr>
              <a:t>Reinstall</a:t>
            </a:r>
            <a:endParaRPr sz="2000">
              <a:solidFill>
                <a:srgbClr val="D50D3D"/>
              </a:solidFill>
            </a:endParaRPr>
          </a:p>
        </p:txBody>
      </p:sp>
      <p:sp>
        <p:nvSpPr>
          <p:cNvPr id="154" name="Google Shape;154;p25"/>
          <p:cNvSpPr txBox="1"/>
          <p:nvPr>
            <p:ph idx="1" type="body"/>
          </p:nvPr>
        </p:nvSpPr>
        <p:spPr>
          <a:xfrm>
            <a:off x="-92700" y="6216275"/>
            <a:ext cx="6962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55" name="Google Shape;155;p25"/>
          <p:cNvSpPr txBox="1"/>
          <p:nvPr>
            <p:ph idx="1" type="body"/>
          </p:nvPr>
        </p:nvSpPr>
        <p:spPr>
          <a:xfrm>
            <a:off x="339725" y="1619350"/>
            <a:ext cx="6962700" cy="26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s" sz="1100"/>
              <a:t>Download files from drive</a:t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br>
              <a:rPr lang="es" sz="1100"/>
            </a:br>
            <a:endParaRPr sz="1100"/>
          </a:p>
          <a:p>
            <a:pPr indent="-298450" lvl="0" marL="457200" rtl="0" algn="l">
              <a:spcBef>
                <a:spcPts val="1600"/>
              </a:spcBef>
              <a:spcAft>
                <a:spcPts val="0"/>
              </a:spcAft>
              <a:buSzPts val="1100"/>
              <a:buAutoNum type="arabicPeriod"/>
            </a:pPr>
            <a:r>
              <a:rPr b="1" lang="es" sz="1100">
                <a:latin typeface="Rajdhani"/>
                <a:ea typeface="Rajdhani"/>
                <a:cs typeface="Rajdhani"/>
                <a:sym typeface="Rajdhani"/>
              </a:rPr>
              <a:t>Connect pico device via usb to pc </a:t>
            </a:r>
            <a:r>
              <a:rPr lang="es" sz="1100"/>
              <a:t>and set usb settings to transfer file</a:t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br>
              <a:rPr lang="es" sz="1100"/>
            </a:br>
            <a:br>
              <a:rPr lang="es" sz="1100"/>
            </a:br>
            <a:br>
              <a:rPr lang="es" sz="1100"/>
            </a:b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56" name="Google Shape;1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722" y="3803097"/>
            <a:ext cx="6756700" cy="6852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5525" y="-211925"/>
            <a:ext cx="3025575" cy="357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>
            <a:off x="257700" y="925095"/>
            <a:ext cx="70446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50D3D"/>
                </a:solidFill>
              </a:rPr>
              <a:t>Reinstall</a:t>
            </a:r>
            <a:endParaRPr sz="2000">
              <a:solidFill>
                <a:srgbClr val="D50D3D"/>
              </a:solidFill>
            </a:endParaRPr>
          </a:p>
        </p:txBody>
      </p:sp>
      <p:sp>
        <p:nvSpPr>
          <p:cNvPr id="163" name="Google Shape;163;p26"/>
          <p:cNvSpPr txBox="1"/>
          <p:nvPr>
            <p:ph idx="1" type="body"/>
          </p:nvPr>
        </p:nvSpPr>
        <p:spPr>
          <a:xfrm>
            <a:off x="-92700" y="6216275"/>
            <a:ext cx="6962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64" name="Google Shape;164;p26"/>
          <p:cNvSpPr txBox="1"/>
          <p:nvPr>
            <p:ph idx="1" type="body"/>
          </p:nvPr>
        </p:nvSpPr>
        <p:spPr>
          <a:xfrm>
            <a:off x="339725" y="1619350"/>
            <a:ext cx="6962700" cy="26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s" sz="1100"/>
              <a:t>Verify device are properly connected, then e</a:t>
            </a:r>
            <a:r>
              <a:rPr lang="es" sz="1100"/>
              <a:t>xecute install.bat</a:t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65" name="Google Shape;16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475" y="2255825"/>
            <a:ext cx="7255201" cy="134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475" y="3470075"/>
            <a:ext cx="3927826" cy="175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100" y="5082050"/>
            <a:ext cx="6981894" cy="30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>
            <p:ph type="title"/>
          </p:nvPr>
        </p:nvSpPr>
        <p:spPr>
          <a:xfrm>
            <a:off x="257700" y="925095"/>
            <a:ext cx="70446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50D3D"/>
                </a:solidFill>
              </a:rPr>
              <a:t>Reinstall</a:t>
            </a:r>
            <a:endParaRPr sz="2000">
              <a:solidFill>
                <a:srgbClr val="D50D3D"/>
              </a:solidFill>
            </a:endParaRPr>
          </a:p>
        </p:txBody>
      </p:sp>
      <p:sp>
        <p:nvSpPr>
          <p:cNvPr id="173" name="Google Shape;173;p27"/>
          <p:cNvSpPr txBox="1"/>
          <p:nvPr>
            <p:ph idx="1" type="body"/>
          </p:nvPr>
        </p:nvSpPr>
        <p:spPr>
          <a:xfrm>
            <a:off x="339725" y="1619350"/>
            <a:ext cx="6962700" cy="26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s" sz="1100"/>
              <a:t>Allow windows to execute custom .bat files</a:t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74" name="Google Shape;1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850" y="2020638"/>
            <a:ext cx="3218160" cy="30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6025" y="2020638"/>
            <a:ext cx="3283942" cy="30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7"/>
          <p:cNvSpPr/>
          <p:nvPr/>
        </p:nvSpPr>
        <p:spPr>
          <a:xfrm>
            <a:off x="4932400" y="4552500"/>
            <a:ext cx="1357200" cy="509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263" y="5372750"/>
            <a:ext cx="6485621" cy="365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>
            <p:ph type="title"/>
          </p:nvPr>
        </p:nvSpPr>
        <p:spPr>
          <a:xfrm>
            <a:off x="257700" y="925095"/>
            <a:ext cx="70446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50D3D"/>
                </a:solidFill>
              </a:rPr>
              <a:t>TROUBLESHOOTING</a:t>
            </a:r>
            <a:endParaRPr sz="2000">
              <a:solidFill>
                <a:srgbClr val="D50D3D"/>
              </a:solidFill>
            </a:endParaRPr>
          </a:p>
        </p:txBody>
      </p:sp>
      <p:pic>
        <p:nvPicPr>
          <p:cNvPr id="183" name="Google Shape;18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2745"/>
            <a:ext cx="7255199" cy="402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8"/>
          <p:cNvSpPr txBox="1"/>
          <p:nvPr/>
        </p:nvSpPr>
        <p:spPr>
          <a:xfrm>
            <a:off x="68475" y="1382550"/>
            <a:ext cx="725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D50D3D"/>
                </a:solidFill>
                <a:latin typeface="Rajdhani"/>
                <a:ea typeface="Rajdhani"/>
                <a:cs typeface="Rajdhani"/>
                <a:sym typeface="Rajdhani"/>
              </a:rPr>
              <a:t>La ruta tiene algun espacio en algun nombre de la carpeta</a:t>
            </a:r>
            <a:endParaRPr b="1">
              <a:solidFill>
                <a:srgbClr val="D50D3D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85" name="Google Shape;185;p28"/>
          <p:cNvSpPr txBox="1"/>
          <p:nvPr/>
        </p:nvSpPr>
        <p:spPr>
          <a:xfrm>
            <a:off x="0" y="5995650"/>
            <a:ext cx="7255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D50D3D"/>
                </a:solidFill>
                <a:latin typeface="Rajdhani"/>
                <a:ea typeface="Rajdhani"/>
                <a:cs typeface="Rajdhani"/>
                <a:sym typeface="Rajdhani"/>
              </a:rPr>
              <a:t>Pc does not detect pico:</a:t>
            </a:r>
            <a:endParaRPr b="1">
              <a:solidFill>
                <a:srgbClr val="D50D3D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D50D3D"/>
              </a:buClr>
              <a:buSzPts val="1400"/>
              <a:buFont typeface="Rajdhani"/>
              <a:buChar char="-"/>
            </a:pPr>
            <a:r>
              <a:rPr b="1" lang="es">
                <a:solidFill>
                  <a:srgbClr val="D50D3D"/>
                </a:solidFill>
                <a:latin typeface="Rajdhani"/>
                <a:ea typeface="Rajdhani"/>
                <a:cs typeface="Rajdhani"/>
                <a:sym typeface="Rajdhani"/>
              </a:rPr>
              <a:t>check usb cable is well connected</a:t>
            </a:r>
            <a:endParaRPr b="1">
              <a:solidFill>
                <a:srgbClr val="D50D3D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D50D3D"/>
              </a:buClr>
              <a:buSzPts val="1400"/>
              <a:buFont typeface="Rajdhani"/>
              <a:buChar char="-"/>
            </a:pPr>
            <a:r>
              <a:rPr b="1" lang="es">
                <a:solidFill>
                  <a:srgbClr val="D50D3D"/>
                </a:solidFill>
                <a:latin typeface="Rajdhani"/>
                <a:ea typeface="Rajdhani"/>
                <a:cs typeface="Rajdhani"/>
                <a:sym typeface="Rajdhani"/>
              </a:rPr>
              <a:t>check pico are on</a:t>
            </a:r>
            <a:endParaRPr b="1">
              <a:solidFill>
                <a:srgbClr val="D50D3D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D50D3D"/>
              </a:buClr>
              <a:buSzPts val="1400"/>
              <a:buFont typeface="Rajdhani"/>
              <a:buChar char="-"/>
            </a:pPr>
            <a:r>
              <a:rPr b="1" lang="es">
                <a:solidFill>
                  <a:srgbClr val="D50D3D"/>
                </a:solidFill>
                <a:latin typeface="Rajdhani"/>
                <a:ea typeface="Rajdhani"/>
                <a:cs typeface="Rajdhani"/>
                <a:sym typeface="Rajdhani"/>
              </a:rPr>
              <a:t>check pico are in transfer file mode </a:t>
            </a:r>
            <a:endParaRPr b="1">
              <a:solidFill>
                <a:srgbClr val="D50D3D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pic>
        <p:nvPicPr>
          <p:cNvPr id="186" name="Google Shape;18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750" y="7202999"/>
            <a:ext cx="6306626" cy="344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type="title"/>
          </p:nvPr>
        </p:nvSpPr>
        <p:spPr>
          <a:xfrm>
            <a:off x="257700" y="925095"/>
            <a:ext cx="70446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50D3D"/>
                </a:solidFill>
              </a:rPr>
              <a:t>Kiosk mode (default app on start)</a:t>
            </a:r>
            <a:endParaRPr sz="2000">
              <a:solidFill>
                <a:srgbClr val="D50D3D"/>
              </a:solidFill>
            </a:endParaRPr>
          </a:p>
        </p:txBody>
      </p:sp>
      <p:sp>
        <p:nvSpPr>
          <p:cNvPr id="192" name="Google Shape;192;p29"/>
          <p:cNvSpPr txBox="1"/>
          <p:nvPr>
            <p:ph idx="1" type="body"/>
          </p:nvPr>
        </p:nvSpPr>
        <p:spPr>
          <a:xfrm>
            <a:off x="339725" y="1619350"/>
            <a:ext cx="6962700" cy="26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s" sz="1100"/>
              <a:t>Press pico button to access developer settings</a:t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93" name="Google Shape;19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200" y="2184725"/>
            <a:ext cx="6269602" cy="352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200" y="6020950"/>
            <a:ext cx="6269602" cy="3526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 txBox="1"/>
          <p:nvPr>
            <p:ph type="title"/>
          </p:nvPr>
        </p:nvSpPr>
        <p:spPr>
          <a:xfrm>
            <a:off x="257700" y="925095"/>
            <a:ext cx="70446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50D3D"/>
                </a:solidFill>
              </a:rPr>
              <a:t>Kiosk mode (default app on start)</a:t>
            </a:r>
            <a:endParaRPr sz="2000">
              <a:solidFill>
                <a:srgbClr val="D50D3D"/>
              </a:solidFill>
            </a:endParaRPr>
          </a:p>
        </p:txBody>
      </p:sp>
      <p:sp>
        <p:nvSpPr>
          <p:cNvPr id="200" name="Google Shape;200;p30"/>
          <p:cNvSpPr txBox="1"/>
          <p:nvPr>
            <p:ph idx="1" type="body"/>
          </p:nvPr>
        </p:nvSpPr>
        <p:spPr>
          <a:xfrm>
            <a:off x="339725" y="1619350"/>
            <a:ext cx="6962700" cy="26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201" name="Google Shape;20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26850"/>
            <a:ext cx="7255199" cy="408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257700" y="925095"/>
            <a:ext cx="70446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50D3D"/>
                </a:solidFill>
              </a:rPr>
              <a:t>Hardware</a:t>
            </a:r>
            <a:endParaRPr sz="2000">
              <a:solidFill>
                <a:srgbClr val="D50D3D"/>
              </a:solidFill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257700" y="1619351"/>
            <a:ext cx="7044600" cy="80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s" sz="1100"/>
              <a:t>Pico Neo 3 Pro</a:t>
            </a:r>
            <a:endParaRPr sz="1100"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action="ppaction://hlinksldjump" r:id="rId3"/>
              </a:rPr>
              <a:t>Before you start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</a:pPr>
            <a:r>
              <a:rPr lang="e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action="ppaction://hlinksldjump" r:id="rId4"/>
              </a:rPr>
              <a:t>In the box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</a:pPr>
            <a:r>
              <a:rPr lang="e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action="ppaction://hlinksldjump" r:id="rId5"/>
              </a:rPr>
              <a:t>Play boundaries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</a:pPr>
            <a:r>
              <a:rPr lang="e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action="ppaction://hlinksldjump" r:id="rId6"/>
              </a:rPr>
              <a:t>Disable play boundaries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</a:pPr>
            <a:r>
              <a:rPr lang="e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/>
              </a:rPr>
              <a:t>Connect wifi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257700" y="3563545"/>
            <a:ext cx="70446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D50D3D"/>
                </a:solidFill>
                <a:latin typeface="Rajdhani"/>
                <a:ea typeface="Rajdhani"/>
                <a:cs typeface="Rajdhani"/>
                <a:sym typeface="Rajdhani"/>
              </a:rPr>
              <a:t>Software</a:t>
            </a:r>
            <a:endParaRPr b="1" sz="2000">
              <a:solidFill>
                <a:srgbClr val="D50D3D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257700" y="4073250"/>
            <a:ext cx="7044600" cy="19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ajdhani Medium"/>
              <a:buChar char="●"/>
            </a:pPr>
            <a:r>
              <a:rPr lang="es" sz="1100">
                <a:solidFill>
                  <a:srgbClr val="434343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Showroom (VR)</a:t>
            </a:r>
            <a:endParaRPr sz="1100">
              <a:solidFill>
                <a:srgbClr val="434343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ajdhani Medium"/>
              <a:buChar char="○"/>
            </a:pPr>
            <a:r>
              <a:rPr lang="es" sz="1100" u="sng">
                <a:solidFill>
                  <a:schemeClr val="hlink"/>
                </a:solidFill>
                <a:latin typeface="Rajdhani Medium"/>
                <a:ea typeface="Rajdhani Medium"/>
                <a:cs typeface="Rajdhani Medium"/>
                <a:sym typeface="Rajdhani Medium"/>
                <a:hlinkClick action="ppaction://hlinksldjump" r:id="rId7"/>
              </a:rPr>
              <a:t>Controllers</a:t>
            </a:r>
            <a:endParaRPr sz="1100">
              <a:solidFill>
                <a:srgbClr val="434343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ajdhani Medium"/>
              <a:buChar char="○"/>
            </a:pPr>
            <a:r>
              <a:rPr lang="es" sz="1100" u="sng">
                <a:solidFill>
                  <a:schemeClr val="hlink"/>
                </a:solidFill>
                <a:latin typeface="Rajdhani Medium"/>
                <a:ea typeface="Rajdhani Medium"/>
                <a:cs typeface="Rajdhani Medium"/>
                <a:sym typeface="Rajdhani Medium"/>
                <a:hlinkClick action="ppaction://hlinksldjump" r:id="rId8"/>
              </a:rPr>
              <a:t>Screen cast</a:t>
            </a:r>
            <a:endParaRPr sz="1100">
              <a:solidFill>
                <a:srgbClr val="434343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ajdhani Medium"/>
              <a:buChar char="○"/>
            </a:pPr>
            <a:r>
              <a:rPr lang="es" sz="1100">
                <a:solidFill>
                  <a:srgbClr val="434343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Activate Developer Mode</a:t>
            </a:r>
            <a:endParaRPr sz="1100">
              <a:solidFill>
                <a:srgbClr val="434343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ajdhani Medium"/>
              <a:buChar char="○"/>
            </a:pPr>
            <a:r>
              <a:rPr lang="es" sz="1100" u="sng">
                <a:solidFill>
                  <a:schemeClr val="hlink"/>
                </a:solidFill>
                <a:latin typeface="Rajdhani Medium"/>
                <a:ea typeface="Rajdhani Medium"/>
                <a:cs typeface="Rajdhani Medium"/>
                <a:sym typeface="Rajdhani Medium"/>
                <a:hlinkClick action="ppaction://hlinksldjump" r:id="rId9"/>
              </a:rPr>
              <a:t>Reinstall</a:t>
            </a:r>
            <a:endParaRPr sz="1100">
              <a:solidFill>
                <a:srgbClr val="434343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ajdhani Medium"/>
              <a:buChar char="○"/>
            </a:pPr>
            <a:r>
              <a:rPr lang="es" sz="1100" u="sng">
                <a:solidFill>
                  <a:schemeClr val="hlink"/>
                </a:solidFill>
                <a:latin typeface="Rajdhani Medium"/>
                <a:ea typeface="Rajdhani Medium"/>
                <a:cs typeface="Rajdhani Medium"/>
                <a:sym typeface="Rajdhani Medium"/>
                <a:hlinkClick action="ppaction://hlinksldjump" r:id="rId10"/>
              </a:rPr>
              <a:t>Setup kiosk mode</a:t>
            </a:r>
            <a:endParaRPr sz="1100">
              <a:solidFill>
                <a:srgbClr val="434343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ajdhani Medium"/>
              <a:buChar char="●"/>
            </a:pPr>
            <a:r>
              <a:rPr lang="es" sz="1100">
                <a:solidFill>
                  <a:srgbClr val="434343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Vr Salud APP</a:t>
            </a:r>
            <a:endParaRPr sz="1100">
              <a:solidFill>
                <a:srgbClr val="434343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ajdhani Medium"/>
              <a:buChar char="○"/>
            </a:pPr>
            <a:r>
              <a:rPr lang="es" sz="1100" u="sng">
                <a:solidFill>
                  <a:schemeClr val="hlink"/>
                </a:solidFill>
                <a:latin typeface="Rajdhani Medium"/>
                <a:ea typeface="Rajdhani Medium"/>
                <a:cs typeface="Rajdhani Medium"/>
                <a:sym typeface="Rajdhani Medium"/>
                <a:hlinkClick action="ppaction://hlinksldjump" r:id="rId11"/>
              </a:rPr>
              <a:t>Controls</a:t>
            </a:r>
            <a:endParaRPr sz="1100">
              <a:solidFill>
                <a:srgbClr val="434343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257700" y="925095"/>
            <a:ext cx="70446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50D3D"/>
                </a:solidFill>
              </a:rPr>
              <a:t>Before you start</a:t>
            </a:r>
            <a:endParaRPr sz="2000">
              <a:solidFill>
                <a:srgbClr val="D50D3D"/>
              </a:solidFill>
            </a:endParaRPr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39725" y="1619350"/>
            <a:ext cx="6962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 sz="1100"/>
              <a:t>Do not allow the lenses to come in contact with long periods of </a:t>
            </a:r>
            <a:r>
              <a:rPr b="1" lang="es" sz="1100">
                <a:solidFill>
                  <a:srgbClr val="D50D3D"/>
                </a:solidFill>
                <a:latin typeface="Rajdhani"/>
                <a:ea typeface="Rajdhani"/>
                <a:cs typeface="Rajdhani"/>
                <a:sym typeface="Rajdhani"/>
              </a:rPr>
              <a:t>direct sunlight</a:t>
            </a:r>
            <a:r>
              <a:rPr lang="es" sz="1100"/>
              <a:t>. This will permanently damage the screen and does not fall under warranty.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 sz="1100"/>
              <a:t>Make sure you have enough room space to move around.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Rajdhani"/>
              <a:buChar char="-"/>
            </a:pPr>
            <a:r>
              <a:rPr b="1" lang="es" sz="1100">
                <a:latin typeface="Rajdhani"/>
                <a:ea typeface="Rajdhani"/>
                <a:cs typeface="Rajdhani"/>
                <a:sym typeface="Rajdhani"/>
              </a:rPr>
              <a:t>Battery status: </a:t>
            </a:r>
            <a:r>
              <a:rPr lang="es" sz="1100"/>
              <a:t>to check battery status, you can rely to the led near to power button, o press pico button and check battery level.</a:t>
            </a:r>
            <a:endParaRPr sz="1100"/>
          </a:p>
        </p:txBody>
      </p:sp>
      <p:sp>
        <p:nvSpPr>
          <p:cNvPr id="71" name="Google Shape;71;p15"/>
          <p:cNvSpPr txBox="1"/>
          <p:nvPr>
            <p:ph type="title"/>
          </p:nvPr>
        </p:nvSpPr>
        <p:spPr>
          <a:xfrm>
            <a:off x="298713" y="2957320"/>
            <a:ext cx="70446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50D3D"/>
                </a:solidFill>
              </a:rPr>
              <a:t>In the box</a:t>
            </a:r>
            <a:endParaRPr sz="2000">
              <a:solidFill>
                <a:srgbClr val="D50D3D"/>
              </a:solidFill>
            </a:endParaRPr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80750" y="3651575"/>
            <a:ext cx="6962700" cy="142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 sz="1100"/>
              <a:t>1 x Pico Neo 3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 sz="1100"/>
              <a:t>2 x Pico Neo 3 controller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 sz="1100"/>
              <a:t>2 x Lanyard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 sz="1100"/>
              <a:t>1 x Charging Cable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 sz="1100"/>
              <a:t>1 x Wall Charger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 sz="1100"/>
              <a:t>1 x Cleaning Cloth </a:t>
            </a:r>
            <a:endParaRPr sz="1100"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139325"/>
            <a:ext cx="7560000" cy="5324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257700" y="925095"/>
            <a:ext cx="70446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50D3D"/>
                </a:solidFill>
              </a:rPr>
              <a:t>Play boundaries</a:t>
            </a:r>
            <a:endParaRPr sz="2000">
              <a:solidFill>
                <a:srgbClr val="D50D3D"/>
              </a:solidFill>
            </a:endParaRPr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39725" y="1619350"/>
            <a:ext cx="6962700" cy="19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1. Turn on with </a:t>
            </a:r>
            <a:r>
              <a:rPr b="1" lang="es" sz="1100">
                <a:latin typeface="Rajdhani"/>
                <a:ea typeface="Rajdhani"/>
                <a:cs typeface="Rajdhani"/>
                <a:sym typeface="Rajdhani"/>
              </a:rPr>
              <a:t>power button</a:t>
            </a:r>
            <a:r>
              <a:rPr lang="es" sz="1100"/>
              <a:t> </a:t>
            </a:r>
            <a:r>
              <a:rPr lang="es" sz="1100" u="sng">
                <a:solidFill>
                  <a:schemeClr val="hlink"/>
                </a:solidFill>
                <a:hlinkClick action="ppaction://hlinkshowjump?jump=previousslide"/>
              </a:rPr>
              <a:t>fig1</a:t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100"/>
              <a:t>2. The first you see is the setup of play boundaries to set the VR environment match the physical one.</a:t>
            </a:r>
            <a:br>
              <a:rPr lang="es" sz="1100"/>
            </a:br>
            <a:r>
              <a:rPr lang="es" sz="1100"/>
              <a:t>With you controller and the trigger button you can select items in the menu.</a:t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1100">
                <a:latin typeface="Rajdhani"/>
                <a:ea typeface="Rajdhani"/>
                <a:cs typeface="Rajdhani"/>
                <a:sym typeface="Rajdhani"/>
              </a:rPr>
              <a:t>NOTE: </a:t>
            </a:r>
            <a:r>
              <a:rPr lang="es" sz="1100"/>
              <a:t>If ia warning shows up, press trigger or confirm button.</a:t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2200" y="2905000"/>
            <a:ext cx="3167225" cy="316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225" y="6665025"/>
            <a:ext cx="3800475" cy="28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851225" y="6072375"/>
            <a:ext cx="6605100" cy="59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Quick setup and medium standing is recommended. In option 2. you can adjust floor level to be more precise</a:t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6250" y="6579675"/>
            <a:ext cx="3433750" cy="4083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257700" y="925095"/>
            <a:ext cx="70446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50D3D"/>
                </a:solidFill>
              </a:rPr>
              <a:t>Disable p</a:t>
            </a:r>
            <a:r>
              <a:rPr lang="es" sz="2000">
                <a:solidFill>
                  <a:srgbClr val="D50D3D"/>
                </a:solidFill>
              </a:rPr>
              <a:t>lay boundaries</a:t>
            </a:r>
            <a:endParaRPr sz="2000">
              <a:solidFill>
                <a:srgbClr val="D50D3D"/>
              </a:solidFill>
            </a:endParaRPr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339725" y="1619350"/>
            <a:ext cx="6962700" cy="19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You can </a:t>
            </a:r>
            <a:r>
              <a:rPr b="1" lang="es" sz="1100">
                <a:latin typeface="Rajdhani"/>
                <a:ea typeface="Rajdhani"/>
                <a:cs typeface="Rajdhani"/>
                <a:sym typeface="Rajdhani"/>
              </a:rPr>
              <a:t>disable the play boundary</a:t>
            </a:r>
            <a:r>
              <a:rPr lang="es" sz="1100"/>
              <a:t> configuration to make more quick the application initialization.</a:t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100"/>
              <a:t>Pico button -&gt; three dots -&gt; general -&gt; developer</a:t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8637" y="2391025"/>
            <a:ext cx="3316251" cy="35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177800" y="6153250"/>
            <a:ext cx="6962700" cy="19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Once you disable play boundaries you can also adjust the floor level.</a:t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4449" y="6671975"/>
            <a:ext cx="3784625" cy="376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257700" y="925095"/>
            <a:ext cx="70446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50D3D"/>
                </a:solidFill>
              </a:rPr>
              <a:t>VR APP Controllers</a:t>
            </a:r>
            <a:endParaRPr sz="2000">
              <a:solidFill>
                <a:srgbClr val="D50D3D"/>
              </a:solidFill>
            </a:endParaRPr>
          </a:p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-92700" y="6216275"/>
            <a:ext cx="6962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63" y="1521888"/>
            <a:ext cx="7145076" cy="30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257700" y="925095"/>
            <a:ext cx="70446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50D3D"/>
                </a:solidFill>
              </a:rPr>
              <a:t>APP Controls</a:t>
            </a:r>
            <a:endParaRPr sz="2000">
              <a:solidFill>
                <a:srgbClr val="D50D3D"/>
              </a:solidFill>
            </a:endParaRPr>
          </a:p>
        </p:txBody>
      </p:sp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339725" y="1619350"/>
            <a:ext cx="6962700" cy="26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br>
              <a:rPr lang="es" sz="1100"/>
            </a:b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937" y="1771938"/>
            <a:ext cx="7148124" cy="714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257700" y="925095"/>
            <a:ext cx="70446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50D3D"/>
                </a:solidFill>
              </a:rPr>
              <a:t>APP Controls</a:t>
            </a:r>
            <a:endParaRPr sz="2000">
              <a:solidFill>
                <a:srgbClr val="D50D3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D50D3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D50D3D"/>
              </a:solidFill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345550" y="1434800"/>
            <a:ext cx="671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ajdhani Medium"/>
              <a:buAutoNum type="arabicPeriod"/>
            </a:pPr>
            <a:r>
              <a:rPr b="1" lang="es" sz="1100">
                <a:solidFill>
                  <a:srgbClr val="434343"/>
                </a:solidFill>
                <a:latin typeface="Rajdhani"/>
                <a:ea typeface="Rajdhani"/>
                <a:cs typeface="Rajdhani"/>
                <a:sym typeface="Rajdhani"/>
              </a:rPr>
              <a:t>TELEPORT:</a:t>
            </a:r>
            <a:r>
              <a:rPr lang="es" sz="1100">
                <a:solidFill>
                  <a:srgbClr val="434343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 right joystick</a:t>
            </a:r>
            <a:endParaRPr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41200"/>
            <a:ext cx="7255200" cy="362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/>
          <p:nvPr/>
        </p:nvSpPr>
        <p:spPr>
          <a:xfrm>
            <a:off x="257700" y="5670850"/>
            <a:ext cx="671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ajdhani Medium"/>
              <a:buAutoNum type="arabicPeriod"/>
            </a:pPr>
            <a:r>
              <a:rPr b="1" lang="es" sz="1100">
                <a:solidFill>
                  <a:srgbClr val="434343"/>
                </a:solidFill>
                <a:latin typeface="Rajdhani"/>
                <a:ea typeface="Rajdhani"/>
                <a:cs typeface="Rajdhani"/>
                <a:sym typeface="Rajdhani"/>
              </a:rPr>
              <a:t>AGARRAR:</a:t>
            </a:r>
            <a:r>
              <a:rPr lang="es" sz="1100">
                <a:solidFill>
                  <a:srgbClr val="434343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 Grip button</a:t>
            </a:r>
            <a:endParaRPr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6177250"/>
            <a:ext cx="7255200" cy="362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257700" y="925095"/>
            <a:ext cx="7044600" cy="5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D50D3D"/>
                </a:solidFill>
              </a:rPr>
              <a:t>APP Controls</a:t>
            </a:r>
            <a:endParaRPr sz="2000">
              <a:solidFill>
                <a:srgbClr val="D50D3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D50D3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D50D3D"/>
              </a:solidFill>
            </a:endParaRPr>
          </a:p>
        </p:txBody>
      </p:sp>
      <p:sp>
        <p:nvSpPr>
          <p:cNvPr id="121" name="Google Shape;121;p21"/>
          <p:cNvSpPr txBox="1"/>
          <p:nvPr/>
        </p:nvSpPr>
        <p:spPr>
          <a:xfrm>
            <a:off x="345550" y="1434800"/>
            <a:ext cx="671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ajdhani Medium"/>
              <a:buAutoNum type="arabicPeriod"/>
            </a:pPr>
            <a:r>
              <a:rPr b="1" lang="es" sz="1100">
                <a:solidFill>
                  <a:srgbClr val="434343"/>
                </a:solidFill>
                <a:latin typeface="Rajdhani"/>
                <a:ea typeface="Rajdhani"/>
                <a:cs typeface="Rajdhani"/>
                <a:sym typeface="Rajdhani"/>
              </a:rPr>
              <a:t>Interact UI:</a:t>
            </a:r>
            <a:r>
              <a:rPr lang="es" sz="1100">
                <a:solidFill>
                  <a:srgbClr val="434343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 triggers</a:t>
            </a:r>
            <a:endParaRPr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257700" y="5670850"/>
            <a:ext cx="671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ajdhani Medium"/>
              <a:buAutoNum type="arabicPeriod"/>
            </a:pPr>
            <a:r>
              <a:rPr b="1" lang="es" sz="1100">
                <a:solidFill>
                  <a:srgbClr val="434343"/>
                </a:solidFill>
                <a:latin typeface="Rajdhani"/>
                <a:ea typeface="Rajdhani"/>
                <a:cs typeface="Rajdhani"/>
                <a:sym typeface="Rajdhani"/>
              </a:rPr>
              <a:t>External menu:</a:t>
            </a:r>
            <a:r>
              <a:rPr lang="es" sz="1100">
                <a:solidFill>
                  <a:srgbClr val="434343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 B/Y menu</a:t>
            </a:r>
            <a:endParaRPr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41200"/>
            <a:ext cx="7154500" cy="357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6177250"/>
            <a:ext cx="7255200" cy="362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